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210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3460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628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5963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508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5043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925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2015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66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112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891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F8D21-E24A-47C2-A04B-9942A84B9830}" type="datetimeFigureOut">
              <a:rPr lang="nl-NL" smtClean="0"/>
              <a:t>23-11-2018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C9BB2-FF1B-4CCF-8E2D-6E7A329DB95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7438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Quartz</a:t>
            </a:r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 </a:t>
            </a:r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mansion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</p:spPr>
        <p:txBody>
          <a:bodyPr>
            <a:normAutofit fontScale="85000" lnSpcReduction="20000"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Producer: </a:t>
            </a:r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Jermo</a:t>
            </a:r>
            <a:endParaRPr lang="nl-NL" dirty="0" smtClean="0">
              <a:solidFill>
                <a:schemeClr val="bg1"/>
              </a:solidFill>
              <a:latin typeface="October Crow" panose="02000500000000000000" pitchFamily="2" charset="0"/>
            </a:endParaRPr>
          </a:p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Lead Art &amp; SCRUM: Stanley</a:t>
            </a:r>
          </a:p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UX: Jorrit &amp; Stefan</a:t>
            </a:r>
          </a:p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Lead Program: Daniel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10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Inhoud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inspiration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setting</a:t>
            </a: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Style</a:t>
            </a: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Mechanics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U.x</a:t>
            </a:r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.</a:t>
            </a: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questions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260603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Inspiration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Amnesia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Friday </a:t>
            </a:r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the</a:t>
            </a:r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13th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6007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setting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Modern</a:t>
            </a: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Time-blend 20th </a:t>
            </a:r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century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  <p:pic>
        <p:nvPicPr>
          <p:cNvPr id="2050" name="Picture 2" descr="https://lh6.googleusercontent.com/bmrJLd33_ydROc1r0eBGwWlVFiLg_1yvC8-0XpTCQZpxuQwYhPMJ0HVYA4koqvsnCA3V4Ef7KfRY_qxQQ-geB-VD6O4tmjSPASVBK1-etYbZ0Dxi_eCcR_Y99l3BCam26eyz-J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260648"/>
            <a:ext cx="3348370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T0YjfSPdsZ0JHBa3Eg2Kr7JQp41zjMgTN5gx-iNVPMJ_sGXG3sOIy503v-vpfH90Fp5qt8n_7UmV7h3Xmn5dzXK4dQFoFlZmt9zP8k0PqqL1mCi2Ne1LqUbtIGrresktvu_Cmt6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3501008"/>
            <a:ext cx="3924237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5.googleusercontent.com/zYIqv3NH9DUua-WtzGXKjp2g_Wk8gCkpbU3ydVX7io8PHVcnKtCredFNwKw-PrzEj1xfBCaPY8esDpPR3iHrHeWrAaEWglcH8GgqQeDrLVD4TuhoBJ_2dTkN5B5sLbUnaqObG9l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3501008"/>
            <a:ext cx="3672408" cy="271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64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Style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Realistic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Eerie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tense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  <p:pic>
        <p:nvPicPr>
          <p:cNvPr id="1026" name="Picture 2" descr="https://lh4.googleusercontent.com/fp6AUrTtU0EnBDfEs7_ppWhLbvMNXA5WPv_ZhlfeArbj9AEGuS-lLZzJOxZxaYRo08OhUJvOfF2EU0YDuTSkYs9_KxTxlQnRopR1QD9uifPeTgm7pW_QtJ6FQbCg3o_vy5hZJ52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340768"/>
            <a:ext cx="3456384" cy="207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XWo1X4F9HHqhleihCvgaHkYaBkXX86UFWOgTAzoJ5QvJo0OC-cYh8HyVleJRjf6zf4zhwCULI9jqm_WZaCq4tGBd63d3hOb2B-liwyaLctUCT-aMU043tLAC7wfgg35y5VDxs1q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4005064"/>
            <a:ext cx="4320480" cy="246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5.googleusercontent.com/hIfivV0_glTE0CZxIlemvgei1n3QHFcgWAx1BAt4isPqzmWo-axdiSD4BFs_zU29cu4r7f6o74fWinC9L49SNyOVamFpgZ_zt2YIO7BlTsj2KpN-5jleMbDNcHshO8ZWA1dYnxoh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573017"/>
            <a:ext cx="4095378" cy="2310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18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mechanics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Move &amp; </a:t>
            </a:r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hide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Search</a:t>
            </a: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Corner of </a:t>
            </a:r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the</a:t>
            </a:r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</a:t>
            </a:r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eye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706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u.x</a:t>
            </a:r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.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Never safe</a:t>
            </a: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Lighting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Sound</a:t>
            </a: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Effects</a:t>
            </a:r>
            <a:endParaRPr lang="nl-NL" sz="4400" dirty="0" smtClean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Minimal</a:t>
            </a:r>
            <a:r>
              <a:rPr lang="nl-NL" sz="4400" dirty="0" smtClean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UI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4888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294112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chemeClr val="bg1"/>
                </a:solidFill>
                <a:latin typeface="October Crow" panose="02000500000000000000" pitchFamily="2" charset="0"/>
              </a:rPr>
              <a:t>Questions</a:t>
            </a:r>
            <a:r>
              <a:rPr lang="nl-NL" dirty="0" smtClean="0">
                <a:solidFill>
                  <a:schemeClr val="bg1"/>
                </a:solidFill>
                <a:latin typeface="October Crow" panose="02000500000000000000" pitchFamily="2" charset="0"/>
              </a:rPr>
              <a:t>?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Kantoo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62</Words>
  <Application>Microsoft Office PowerPoint</Application>
  <PresentationFormat>Diavoorstelling (4:3)</PresentationFormat>
  <Paragraphs>33</Paragraphs>
  <Slides>8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9" baseType="lpstr">
      <vt:lpstr>Kantoorthema</vt:lpstr>
      <vt:lpstr>Quartz mansion</vt:lpstr>
      <vt:lpstr>Inhoud</vt:lpstr>
      <vt:lpstr>Inspiration</vt:lpstr>
      <vt:lpstr>setting</vt:lpstr>
      <vt:lpstr>Style</vt:lpstr>
      <vt:lpstr>mechanics</vt:lpstr>
      <vt:lpstr>u.x.</vt:lpstr>
      <vt:lpstr>Questions?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Quartz lake</dc:title>
  <dc:creator>Daniel Stremmelaar</dc:creator>
  <cp:lastModifiedBy>Daniel Stremmelaar</cp:lastModifiedBy>
  <cp:revision>4</cp:revision>
  <dcterms:created xsi:type="dcterms:W3CDTF">2018-11-23T12:39:22Z</dcterms:created>
  <dcterms:modified xsi:type="dcterms:W3CDTF">2018-11-23T14:20:29Z</dcterms:modified>
</cp:coreProperties>
</file>

<file path=docProps/thumbnail.jpeg>
</file>